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2" r:id="rId6"/>
    <p:sldId id="260" r:id="rId7"/>
    <p:sldId id="266" r:id="rId8"/>
    <p:sldId id="267" r:id="rId9"/>
    <p:sldId id="268" r:id="rId10"/>
    <p:sldId id="261" r:id="rId11"/>
    <p:sldId id="264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1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雷射切割雕刻研習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盒子製作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吳俊慶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雷切機操作手冊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第四步：開啟電源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位於雷切機的右側</a:t>
            </a:r>
            <a:r>
              <a:rPr lang="zh-TW" altLang="en-US" dirty="0" smtClean="0"/>
              <a:t>，有一個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延長線，延長線上面有一個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電源開關，給他</a:t>
            </a:r>
            <a:r>
              <a:rPr lang="zh-TW" altLang="en-US" sz="2800" b="1" u="sng" dirty="0" smtClean="0"/>
              <a:t>用力</a:t>
            </a:r>
            <a:r>
              <a:rPr lang="zh-TW" altLang="en-US" sz="2800" b="1" u="sng" dirty="0" smtClean="0"/>
              <a:t>按下去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接著會聽到「逼、逼」聲音。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500042"/>
            <a:ext cx="3342857" cy="60095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雷切機操作手冊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第五步：順時針旋轉，讓機台通電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500306"/>
            <a:ext cx="5887185" cy="38373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雷切機操作手冊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開啟電腦桌面的「</a:t>
            </a:r>
            <a:r>
              <a:rPr lang="en-US" altLang="zh-TW" dirty="0" err="1" smtClean="0"/>
              <a:t>CNCLaser</a:t>
            </a:r>
            <a:r>
              <a:rPr lang="zh-TW" altLang="en-US" dirty="0" smtClean="0"/>
              <a:t>」軟體。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2017-10-31_2238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857496"/>
            <a:ext cx="2204772" cy="18478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雷切機操作手冊</a:t>
            </a:r>
            <a:endParaRPr lang="zh-TW" altLang="en-US" dirty="0"/>
          </a:p>
        </p:txBody>
      </p:sp>
      <p:pic>
        <p:nvPicPr>
          <p:cNvPr id="4" name="內容版面配置區 3" descr="掃描參數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357430"/>
            <a:ext cx="3171429" cy="4276191"/>
          </a:xfrm>
        </p:spPr>
      </p:pic>
      <p:pic>
        <p:nvPicPr>
          <p:cNvPr id="5" name="圖片 4" descr="切割參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357430"/>
            <a:ext cx="3171429" cy="42761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雷切機操作手冊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參數設定完成後，軟體的右下角，按「下載」，過程中一律選「是」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2017-10-31_2243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143248"/>
            <a:ext cx="4432056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雷切機操作手冊</a:t>
            </a:r>
            <a:endParaRPr lang="zh-TW" altLang="en-US" dirty="0"/>
          </a:p>
        </p:txBody>
      </p:sp>
      <p:pic>
        <p:nvPicPr>
          <p:cNvPr id="4" name="內容版面配置區 3" descr="2017-10-31_22494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853" y="1935163"/>
            <a:ext cx="7970294" cy="43894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密集板雷切盒子製作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 smtClean="0"/>
              <a:t>盒子產生器網站</a:t>
            </a:r>
            <a:r>
              <a:rPr lang="en-US" altLang="zh-TW" sz="4800" dirty="0" smtClean="0"/>
              <a:t>http://www.makercase.com</a:t>
            </a:r>
            <a:r>
              <a:rPr lang="en-US" altLang="zh-TW" sz="4800" dirty="0" smtClean="0"/>
              <a:t>/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2017-10-31_2256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14290"/>
            <a:ext cx="7643866" cy="649728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密集板雷切盒子製作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按下</a:t>
            </a:r>
            <a:r>
              <a:rPr lang="en-US" altLang="zh-TW" dirty="0" smtClean="0"/>
              <a:t>Download Plans</a:t>
            </a:r>
            <a:r>
              <a:rPr lang="zh-TW" altLang="en-US" dirty="0" smtClean="0"/>
              <a:t>，並把檔案存在電腦桌面。</a:t>
            </a:r>
            <a:endParaRPr lang="zh-TW" altLang="en-US" dirty="0"/>
          </a:p>
        </p:txBody>
      </p:sp>
      <p:pic>
        <p:nvPicPr>
          <p:cNvPr id="6" name="內容版面配置區 3" descr="2017-10-31_2258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857496"/>
            <a:ext cx="5014111" cy="33042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密集板雷切盒子製作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把</a:t>
            </a:r>
            <a:r>
              <a:rPr lang="en-US" altLang="zh-TW" dirty="0" err="1" smtClean="0"/>
              <a:t>svg</a:t>
            </a:r>
            <a:r>
              <a:rPr lang="zh-TW" altLang="en-US" dirty="0" smtClean="0"/>
              <a:t>檔轉成</a:t>
            </a:r>
            <a:r>
              <a:rPr lang="en-US" altLang="zh-TW" dirty="0" err="1" smtClean="0"/>
              <a:t>ai</a:t>
            </a:r>
            <a:r>
              <a:rPr lang="zh-TW" altLang="en-US" dirty="0" smtClean="0"/>
              <a:t>檔</a:t>
            </a:r>
            <a:endParaRPr lang="en-US" altLang="zh-TW" dirty="0" smtClean="0"/>
          </a:p>
          <a:p>
            <a:r>
              <a:rPr lang="zh-TW" altLang="en-US" dirty="0" smtClean="0"/>
              <a:t>網站</a:t>
            </a:r>
            <a:r>
              <a:rPr lang="en-US" altLang="zh-TW" dirty="0" smtClean="0"/>
              <a:t>https</a:t>
            </a:r>
            <a:r>
              <a:rPr lang="en-US" altLang="zh-TW" dirty="0" smtClean="0"/>
              <a:t>://convertio.co/svg-ai</a:t>
            </a:r>
            <a:r>
              <a:rPr lang="en-US" altLang="zh-TW" dirty="0" smtClean="0"/>
              <a:t>/</a:t>
            </a:r>
          </a:p>
          <a:p>
            <a:endParaRPr lang="zh-TW" altLang="en-US" dirty="0"/>
          </a:p>
        </p:txBody>
      </p:sp>
      <p:pic>
        <p:nvPicPr>
          <p:cNvPr id="4" name="圖片 3" descr="2017-10-31_2302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214686"/>
            <a:ext cx="8429652" cy="14143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什麼是雷射？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雷射是</a:t>
            </a:r>
            <a:r>
              <a:rPr lang="en-US" dirty="0" smtClean="0"/>
              <a:t>LASER</a:t>
            </a:r>
            <a:r>
              <a:rPr lang="zh-TW" altLang="en-US" dirty="0" smtClean="0"/>
              <a:t>的音譯</a:t>
            </a:r>
            <a:r>
              <a:rPr lang="en-US" altLang="zh-TW" dirty="0" smtClean="0"/>
              <a:t>,</a:t>
            </a:r>
            <a:r>
              <a:rPr lang="en-US" dirty="0" smtClean="0"/>
              <a:t>LASER</a:t>
            </a:r>
            <a:r>
              <a:rPr lang="zh-TW" altLang="en-US" dirty="0" smtClean="0"/>
              <a:t>是</a:t>
            </a:r>
            <a:r>
              <a:rPr lang="en-US" altLang="zh-TW" dirty="0" smtClean="0"/>
              <a:t>“</a:t>
            </a:r>
            <a:r>
              <a:rPr lang="en-US" dirty="0" smtClean="0"/>
              <a:t>Light Amplification by Stimulated Emission of Radiation”</a:t>
            </a:r>
            <a:r>
              <a:rPr lang="zh-TW" altLang="en-US" dirty="0" smtClean="0"/>
              <a:t>的縮寫</a:t>
            </a:r>
            <a:r>
              <a:rPr lang="en-US" altLang="zh-TW" dirty="0" smtClean="0"/>
              <a:t>,</a:t>
            </a:r>
            <a:r>
              <a:rPr lang="zh-TW" altLang="en-US" dirty="0" smtClean="0"/>
              <a:t>意思是藉由激發放射產生的</a:t>
            </a:r>
            <a:r>
              <a:rPr lang="en-US" altLang="zh-TW" dirty="0" smtClean="0"/>
              <a:t>(</a:t>
            </a:r>
            <a:r>
              <a:rPr lang="zh-TW" altLang="en-US" dirty="0" smtClean="0"/>
              <a:t>光</a:t>
            </a:r>
            <a:r>
              <a:rPr lang="en-US" altLang="zh-TW" dirty="0" smtClean="0"/>
              <a:t>)</a:t>
            </a:r>
            <a:r>
              <a:rPr lang="zh-TW" altLang="en-US" dirty="0" smtClean="0"/>
              <a:t>輻射將光放大</a:t>
            </a:r>
            <a:r>
              <a:rPr lang="en-US" altLang="zh-TW" dirty="0" smtClean="0"/>
              <a:t>,</a:t>
            </a:r>
            <a:r>
              <a:rPr lang="zh-TW" altLang="en-US" dirty="0" smtClean="0"/>
              <a:t>原理是外加能量將物質的電子激發至高能階</a:t>
            </a:r>
            <a:r>
              <a:rPr lang="en-US" altLang="zh-TW" dirty="0" smtClean="0"/>
              <a:t>,</a:t>
            </a:r>
            <a:r>
              <a:rPr lang="zh-TW" altLang="en-US" dirty="0" smtClean="0"/>
              <a:t>讓電子回至低能階而放出光線</a:t>
            </a:r>
            <a:r>
              <a:rPr lang="en-US" altLang="zh-TW" dirty="0" smtClean="0"/>
              <a:t>. 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/>
              <a:t>2.</a:t>
            </a:r>
            <a:r>
              <a:rPr lang="zh-TW" altLang="en-US" dirty="0" smtClean="0"/>
              <a:t>由此原理產生的光有同波長</a:t>
            </a:r>
            <a:r>
              <a:rPr lang="en-US" altLang="zh-TW" dirty="0" smtClean="0"/>
              <a:t>(</a:t>
            </a:r>
            <a:r>
              <a:rPr lang="zh-TW" altLang="en-US" dirty="0" smtClean="0"/>
              <a:t>單色光</a:t>
            </a:r>
            <a:r>
              <a:rPr lang="en-US" altLang="zh-TW" dirty="0" smtClean="0"/>
              <a:t>),</a:t>
            </a:r>
            <a:r>
              <a:rPr lang="zh-TW" altLang="en-US" dirty="0" smtClean="0"/>
              <a:t>同相位</a:t>
            </a:r>
            <a:r>
              <a:rPr lang="en-US" altLang="zh-TW" dirty="0" smtClean="0"/>
              <a:t>,</a:t>
            </a:r>
            <a:r>
              <a:rPr lang="zh-TW" altLang="en-US" dirty="0" smtClean="0"/>
              <a:t>同方向的特性</a:t>
            </a:r>
            <a:r>
              <a:rPr lang="en-US" altLang="zh-TW" dirty="0" smtClean="0"/>
              <a:t>,</a:t>
            </a:r>
            <a:r>
              <a:rPr lang="zh-TW" altLang="en-US" dirty="0" smtClean="0"/>
              <a:t>如此才能用光學原件處理與調變</a:t>
            </a:r>
            <a:r>
              <a:rPr lang="en-US" altLang="zh-TW" dirty="0" smtClean="0"/>
              <a:t>. 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/>
              <a:t>3.</a:t>
            </a:r>
            <a:r>
              <a:rPr lang="zh-TW" altLang="en-US" dirty="0" smtClean="0"/>
              <a:t>雷射發展至今</a:t>
            </a:r>
            <a:r>
              <a:rPr lang="en-US" altLang="zh-TW" dirty="0" smtClean="0"/>
              <a:t>40</a:t>
            </a:r>
            <a:r>
              <a:rPr lang="zh-TW" altLang="en-US" dirty="0" smtClean="0"/>
              <a:t>餘年</a:t>
            </a:r>
            <a:r>
              <a:rPr lang="en-US" altLang="zh-TW" dirty="0" smtClean="0"/>
              <a:t>,</a:t>
            </a:r>
            <a:r>
              <a:rPr lang="zh-TW" altLang="en-US" dirty="0" smtClean="0"/>
              <a:t>已有許多物質實現了雷射</a:t>
            </a:r>
            <a:r>
              <a:rPr lang="en-US" altLang="zh-TW" dirty="0" smtClean="0"/>
              <a:t>,</a:t>
            </a:r>
            <a:r>
              <a:rPr lang="zh-TW" altLang="en-US" dirty="0" smtClean="0"/>
              <a:t>包括</a:t>
            </a:r>
            <a:r>
              <a:rPr lang="en-US" altLang="zh-TW" dirty="0" smtClean="0"/>
              <a:t>:</a:t>
            </a:r>
            <a:r>
              <a:rPr lang="zh-TW" altLang="en-US" dirty="0" smtClean="0"/>
              <a:t>晶體雷射</a:t>
            </a:r>
            <a:r>
              <a:rPr lang="en-US" altLang="zh-TW" dirty="0" smtClean="0"/>
              <a:t>, </a:t>
            </a:r>
            <a:r>
              <a:rPr lang="zh-TW" altLang="en-US" dirty="0" smtClean="0"/>
              <a:t>半導體雷射</a:t>
            </a:r>
            <a:r>
              <a:rPr lang="en-US" altLang="zh-TW" dirty="0" smtClean="0"/>
              <a:t>,</a:t>
            </a:r>
            <a:r>
              <a:rPr lang="zh-TW" altLang="en-US" dirty="0" smtClean="0"/>
              <a:t>分子雷射</a:t>
            </a:r>
            <a:r>
              <a:rPr lang="en-US" altLang="zh-TW" dirty="0" smtClean="0"/>
              <a:t>,</a:t>
            </a:r>
            <a:r>
              <a:rPr lang="zh-TW" altLang="en-US" dirty="0" smtClean="0"/>
              <a:t>離子雷射</a:t>
            </a:r>
            <a:r>
              <a:rPr lang="en-US" altLang="zh-TW" dirty="0" smtClean="0"/>
              <a:t>,</a:t>
            </a:r>
            <a:r>
              <a:rPr lang="zh-TW" altLang="en-US" dirty="0" smtClean="0"/>
              <a:t>染料雷射等</a:t>
            </a:r>
            <a:r>
              <a:rPr lang="en-US" altLang="zh-TW" dirty="0" smtClean="0"/>
              <a:t>,</a:t>
            </a:r>
            <a:r>
              <a:rPr lang="zh-TW" altLang="en-US" dirty="0" smtClean="0"/>
              <a:t>雷射光的種類自紅外光</a:t>
            </a:r>
            <a:r>
              <a:rPr lang="en-US" altLang="zh-TW" dirty="0" smtClean="0"/>
              <a:t>(</a:t>
            </a:r>
            <a:r>
              <a:rPr lang="en-US" dirty="0" smtClean="0"/>
              <a:t>IR),</a:t>
            </a:r>
            <a:r>
              <a:rPr lang="zh-TW" altLang="en-US" dirty="0" smtClean="0"/>
              <a:t>可見光至紫外光</a:t>
            </a:r>
            <a:r>
              <a:rPr lang="en-US" altLang="zh-TW" dirty="0" smtClean="0"/>
              <a:t>(</a:t>
            </a:r>
            <a:r>
              <a:rPr lang="en-US" dirty="0" smtClean="0"/>
              <a:t>UV)</a:t>
            </a:r>
            <a:r>
              <a:rPr lang="zh-TW" altLang="en-US" dirty="0" smtClean="0"/>
              <a:t>都有。</a:t>
            </a:r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017-10-31_2303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047" y="2744167"/>
            <a:ext cx="7761905" cy="277142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017-10-31_2304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285" y="2715595"/>
            <a:ext cx="7771429" cy="282857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017-10-31_2306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785794"/>
            <a:ext cx="8801161" cy="550072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017-10-31_2310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80" y="857232"/>
            <a:ext cx="9048814" cy="542928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017-10-31_23144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32"/>
            <a:ext cx="9286901" cy="557214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參數設定完成後，軟體的右下角，按「下載」，過程中一律選「是」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2017-10-31_2243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143248"/>
            <a:ext cx="4432056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雷切機操作手冊</a:t>
            </a:r>
            <a:endParaRPr lang="zh-TW" altLang="en-US" dirty="0"/>
          </a:p>
        </p:txBody>
      </p:sp>
      <p:pic>
        <p:nvPicPr>
          <p:cNvPr id="4" name="內容版面配置區 3" descr="2017-10-31_22494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853" y="1935163"/>
            <a:ext cx="7970294" cy="438943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黏著後，完成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2017-10-31_2317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285860"/>
            <a:ext cx="6447619" cy="54095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雷射切割雕刻機</a:t>
            </a:r>
            <a:r>
              <a:rPr lang="en-US" altLang="zh-TW" dirty="0" smtClean="0"/>
              <a:t>-</a:t>
            </a:r>
            <a:r>
              <a:rPr lang="zh-TW" altLang="en-US" dirty="0" smtClean="0"/>
              <a:t>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單頻的平行射線，都是雷射光。</a:t>
            </a:r>
            <a:endParaRPr lang="en-US" altLang="zh-TW" dirty="0" smtClean="0"/>
          </a:p>
          <a:p>
            <a:r>
              <a:rPr lang="zh-TW" altLang="en-US" dirty="0" smtClean="0"/>
              <a:t>以雷射聚焦光束，做為熱加工切割工具。</a:t>
            </a:r>
            <a:endParaRPr lang="en-US" altLang="zh-TW" dirty="0" smtClean="0"/>
          </a:p>
          <a:p>
            <a:r>
              <a:rPr lang="zh-TW" altLang="en-US" dirty="0" smtClean="0"/>
              <a:t>當電能通過不同氣體介質時產生放電現象，而發出不同波長之雷射光。此時稱活性介質為氣體，稱為氣體雷射，例如：氦氖氣體雷射、二氧化碳雷射。</a:t>
            </a:r>
            <a:endParaRPr lang="en-US" altLang="zh-TW" dirty="0" smtClean="0"/>
          </a:p>
          <a:p>
            <a:r>
              <a:rPr lang="zh-TW" altLang="en-US" dirty="0" smtClean="0"/>
              <a:t>本校的機台，採用</a:t>
            </a:r>
            <a:r>
              <a:rPr lang="en-US" altLang="zh-TW" dirty="0" smtClean="0"/>
              <a:t>CO2</a:t>
            </a:r>
            <a:r>
              <a:rPr lang="zh-TW" altLang="en-US" dirty="0" smtClean="0"/>
              <a:t>雷射管。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二氧化碳雷射是以放電方式激發的高功率雷射，目前商品化的已達萬瓦。</a:t>
            </a:r>
            <a:endParaRPr lang="en-US" altLang="zh-TW" dirty="0" smtClean="0"/>
          </a:p>
          <a:p>
            <a:r>
              <a:rPr lang="zh-TW" altLang="en-US" sz="2400" dirty="0" smtClean="0"/>
              <a:t>人眼可以感受到的波長範圍一般是落在</a:t>
            </a:r>
            <a:r>
              <a:rPr lang="en-US" altLang="zh-TW" sz="2400" dirty="0" smtClean="0"/>
              <a:t>390~700nm</a:t>
            </a:r>
          </a:p>
          <a:p>
            <a:r>
              <a:rPr lang="zh-TW" altLang="en-US" sz="2400" dirty="0" smtClean="0"/>
              <a:t>二氧化碳雷射的波長約為</a:t>
            </a:r>
            <a:r>
              <a:rPr lang="en-US" altLang="zh-TW" sz="2400" dirty="0" smtClean="0"/>
              <a:t>10240nm</a:t>
            </a:r>
            <a:r>
              <a:rPr lang="zh-TW" altLang="en-US" sz="2400" dirty="0" smtClean="0"/>
              <a:t>的遠紅外線，人眼不可見。</a:t>
            </a:r>
            <a:endParaRPr lang="en-US" altLang="zh-TW" sz="2400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43914" cy="785834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雷射種類</a:t>
            </a:r>
            <a:endParaRPr lang="zh-TW" altLang="en-US" sz="3200" dirty="0"/>
          </a:p>
        </p:txBody>
      </p:sp>
      <p:pic>
        <p:nvPicPr>
          <p:cNvPr id="4" name="內容版面配置區 3" descr="雷射種類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945006"/>
            <a:ext cx="6072230" cy="591299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台南自造中心</a:t>
            </a:r>
            <a:r>
              <a:rPr lang="en-US" altLang="zh-TW" dirty="0" smtClean="0"/>
              <a:t>-</a:t>
            </a:r>
            <a:r>
              <a:rPr lang="zh-TW" altLang="en-US" dirty="0" smtClean="0"/>
              <a:t>雷</a:t>
            </a:r>
            <a:r>
              <a:rPr lang="zh-TW" altLang="en-US" dirty="0" smtClean="0"/>
              <a:t>切機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廠牌：台灣</a:t>
            </a:r>
            <a:r>
              <a:rPr lang="zh-TW" altLang="en-US" dirty="0" smtClean="0"/>
              <a:t>三軸科技</a:t>
            </a:r>
            <a:endParaRPr lang="en-US" altLang="zh-TW" dirty="0" smtClean="0"/>
          </a:p>
          <a:p>
            <a:r>
              <a:rPr lang="zh-TW" altLang="en-US" dirty="0" smtClean="0"/>
              <a:t>型號：</a:t>
            </a:r>
            <a:r>
              <a:rPr lang="en-US" altLang="zh-TW" dirty="0" smtClean="0"/>
              <a:t>TAL-C6040S</a:t>
            </a:r>
            <a:endParaRPr lang="en-US" altLang="zh-TW" dirty="0" smtClean="0"/>
          </a:p>
          <a:p>
            <a:r>
              <a:rPr lang="zh-TW" altLang="en-US" dirty="0" smtClean="0"/>
              <a:t>功率：</a:t>
            </a:r>
            <a:r>
              <a:rPr lang="en-US" altLang="zh-TW" dirty="0" smtClean="0"/>
              <a:t>60W</a:t>
            </a:r>
          </a:p>
          <a:p>
            <a:r>
              <a:rPr lang="zh-TW" altLang="en-US" dirty="0" smtClean="0"/>
              <a:t>類型：</a:t>
            </a:r>
            <a:r>
              <a:rPr lang="en-US" altLang="zh-TW" dirty="0" smtClean="0"/>
              <a:t>CO2</a:t>
            </a:r>
            <a:r>
              <a:rPr lang="zh-TW" altLang="en-US" dirty="0" smtClean="0"/>
              <a:t>氣體雷射</a:t>
            </a:r>
            <a:endParaRPr lang="en-US" altLang="zh-TW" dirty="0" smtClean="0"/>
          </a:p>
          <a:p>
            <a:r>
              <a:rPr lang="zh-TW" altLang="en-US" dirty="0" smtClean="0"/>
              <a:t>數量：</a:t>
            </a:r>
            <a:r>
              <a:rPr lang="en-US" altLang="zh-TW" dirty="0" smtClean="0"/>
              <a:t>3</a:t>
            </a:r>
            <a:r>
              <a:rPr lang="zh-TW" altLang="en-US" dirty="0" smtClean="0"/>
              <a:t>台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內容版面配置區 3" descr="20171027_0937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000240"/>
            <a:ext cx="4259494" cy="23955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雷切機操作手冊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第一步：打開上蓋，放置待切割板材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571744"/>
            <a:ext cx="7072330" cy="38643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雷切機操作手冊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第二步：調整雷射焦距</a:t>
            </a:r>
            <a:r>
              <a:rPr lang="en-US" altLang="zh-TW" dirty="0" smtClean="0"/>
              <a:t>(</a:t>
            </a:r>
            <a:r>
              <a:rPr lang="zh-TW" altLang="en-US" dirty="0" smtClean="0"/>
              <a:t>逆時針轉動旋鈕鬆、順時針緊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pic>
        <p:nvPicPr>
          <p:cNvPr id="5" name="圖片 4" descr="2017-10-27_0844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500306"/>
            <a:ext cx="5857884" cy="42285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雷切機操作手冊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第三步：高度剛好是</a:t>
            </a:r>
            <a:r>
              <a:rPr lang="en-US" altLang="zh-TW" dirty="0" smtClean="0"/>
              <a:t>10mm</a:t>
            </a:r>
            <a:r>
              <a:rPr lang="zh-TW" altLang="en-US" dirty="0" smtClean="0"/>
              <a:t>壓克力條的高。雷射頭剛好頂住即可。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 descr="2017-10-27_0850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500306"/>
            <a:ext cx="5895996" cy="396014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479</Words>
  <PresentationFormat>如螢幕大小 (4:3)</PresentationFormat>
  <Paragraphs>49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流線</vt:lpstr>
      <vt:lpstr>雷射切割雕刻研習 盒子製作</vt:lpstr>
      <vt:lpstr>什麼是雷射？</vt:lpstr>
      <vt:lpstr>雷射切割雕刻機-介紹</vt:lpstr>
      <vt:lpstr>投影片 4</vt:lpstr>
      <vt:lpstr>雷射種類</vt:lpstr>
      <vt:lpstr>台南自造中心-雷切機</vt:lpstr>
      <vt:lpstr>雷切機操作手冊</vt:lpstr>
      <vt:lpstr>雷切機操作手冊</vt:lpstr>
      <vt:lpstr>雷切機操作手冊</vt:lpstr>
      <vt:lpstr>雷切機操作手冊</vt:lpstr>
      <vt:lpstr>雷切機操作手冊</vt:lpstr>
      <vt:lpstr>雷切機操作手冊</vt:lpstr>
      <vt:lpstr>雷切機操作手冊</vt:lpstr>
      <vt:lpstr>雷切機操作手冊</vt:lpstr>
      <vt:lpstr>雷切機操作手冊</vt:lpstr>
      <vt:lpstr>密集板雷切盒子製作</vt:lpstr>
      <vt:lpstr>投影片 17</vt:lpstr>
      <vt:lpstr>密集板雷切盒子製作</vt:lpstr>
      <vt:lpstr>密集板雷切盒子製作</vt:lpstr>
      <vt:lpstr>投影片 20</vt:lpstr>
      <vt:lpstr>投影片 21</vt:lpstr>
      <vt:lpstr>投影片 22</vt:lpstr>
      <vt:lpstr>投影片 23</vt:lpstr>
      <vt:lpstr>投影片 24</vt:lpstr>
      <vt:lpstr>投影片 25</vt:lpstr>
      <vt:lpstr>雷切機操作手冊</vt:lpstr>
      <vt:lpstr>黏著後，完成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雷射切割雕刻研習</dc:title>
  <dc:creator>user</dc:creator>
  <cp:lastModifiedBy>user</cp:lastModifiedBy>
  <cp:revision>24</cp:revision>
  <dcterms:created xsi:type="dcterms:W3CDTF">2017-10-31T11:43:36Z</dcterms:created>
  <dcterms:modified xsi:type="dcterms:W3CDTF">2017-10-31T15:18:14Z</dcterms:modified>
</cp:coreProperties>
</file>